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8" r:id="rId4"/>
    <p:sldId id="297" r:id="rId5"/>
    <p:sldId id="302" r:id="rId6"/>
    <p:sldId id="303" r:id="rId7"/>
    <p:sldId id="304" r:id="rId8"/>
    <p:sldId id="305" r:id="rId9"/>
    <p:sldId id="306" r:id="rId10"/>
    <p:sldId id="283" r:id="rId11"/>
    <p:sldId id="280" r:id="rId12"/>
    <p:sldId id="296" r:id="rId13"/>
    <p:sldId id="284" r:id="rId14"/>
    <p:sldId id="287" r:id="rId15"/>
    <p:sldId id="285" r:id="rId16"/>
    <p:sldId id="286" r:id="rId17"/>
    <p:sldId id="270" r:id="rId18"/>
    <p:sldId id="294" r:id="rId19"/>
    <p:sldId id="295" r:id="rId20"/>
    <p:sldId id="274" r:id="rId21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57431-C973-49F0-8FAB-7C726E56B853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3B937-7875-4BE3-8C53-38960E1EBB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327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FEC90-E9A8-46F1-8814-650C3581E08F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116CA-B507-4D29-80BC-B1BD1A335FD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95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825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93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64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1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76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4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64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BB64A-2445-4158-A351-8C4F1729973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34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11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78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77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806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86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4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05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13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9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61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D0823-75ED-4812-A74F-95F1FE6656D9}" type="datetimeFigureOut">
              <a:rPr lang="zh-TW" altLang="en-US" smtClean="0"/>
              <a:t>2017/10/21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3297-A2E5-4C11-A0BC-D9B0FADAC3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5494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5715602"/>
            <a:ext cx="6858000" cy="803732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Chun-Kai Wang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&amp; </a:t>
            </a:r>
            <a:r>
              <a:rPr lang="en-US" altLang="zh-TW" sz="2400" dirty="0" err="1" smtClean="0"/>
              <a:t>Partrick</a:t>
            </a:r>
            <a:r>
              <a:rPr lang="en-US" altLang="zh-TW" sz="2400" dirty="0" smtClean="0"/>
              <a:t> Lee</a:t>
            </a:r>
            <a:endParaRPr lang="en-US" altLang="zh-TW" dirty="0"/>
          </a:p>
          <a:p>
            <a:r>
              <a:rPr lang="en-US" altLang="zh-TW" dirty="0" smtClean="0"/>
              <a:t>2017.06.22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0"/>
          <a:stretch/>
        </p:blipFill>
        <p:spPr>
          <a:xfrm>
            <a:off x="1649877" y="1670079"/>
            <a:ext cx="5844248" cy="1157788"/>
          </a:xfrm>
          <a:prstGeom prst="rect">
            <a:avLst/>
          </a:prstGeom>
        </p:spPr>
      </p:pic>
      <p:sp>
        <p:nvSpPr>
          <p:cNvPr id="5" name="副標題 2"/>
          <p:cNvSpPr txBox="1">
            <a:spLocks/>
          </p:cNvSpPr>
          <p:nvPr/>
        </p:nvSpPr>
        <p:spPr>
          <a:xfrm>
            <a:off x="1143000" y="2827868"/>
            <a:ext cx="6858000" cy="1271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2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5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4" indent="0" algn="ctr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Searching colors around you!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91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35416"/>
            <a:ext cx="4893061" cy="43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768" y="1535416"/>
            <a:ext cx="2450582" cy="432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R</a:t>
            </a:r>
            <a:r>
              <a:rPr lang="en-US" altLang="zh-TW" sz="3600" dirty="0" smtClean="0"/>
              <a:t>esponsiveness</a:t>
            </a:r>
            <a:endParaRPr lang="zh-TW" altLang="en-US" sz="3600" dirty="0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6775323" y="6020290"/>
            <a:ext cx="1029471" cy="3767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800" dirty="0" err="1" smtClean="0"/>
              <a:t>xs</a:t>
            </a:r>
            <a:endParaRPr lang="en-US" altLang="zh-TW" sz="28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834944" y="6020290"/>
            <a:ext cx="2480471" cy="3767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800" dirty="0" smtClean="0"/>
              <a:t>xl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88816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Complexity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90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863036"/>
          </a:xfrm>
        </p:spPr>
        <p:txBody>
          <a:bodyPr/>
          <a:lstStyle/>
          <a:p>
            <a:r>
              <a:rPr lang="en-US" altLang="zh-TW" smtClean="0"/>
              <a:t>Complexity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628650" y="1389529"/>
            <a:ext cx="7886700" cy="47874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smtClean="0"/>
              <a:t>Image upload and processing</a:t>
            </a:r>
            <a:endParaRPr lang="en-US" altLang="zh-TW" sz="2000" dirty="0" smtClean="0"/>
          </a:p>
          <a:p>
            <a:pPr>
              <a:lnSpc>
                <a:spcPct val="100000"/>
              </a:lnSpc>
            </a:pPr>
            <a:r>
              <a:rPr lang="en-US" altLang="zh-TW" sz="2400" dirty="0" smtClean="0"/>
              <a:t>Image download</a:t>
            </a:r>
          </a:p>
          <a:p>
            <a:pPr>
              <a:lnSpc>
                <a:spcPct val="100000"/>
              </a:lnSpc>
            </a:pPr>
            <a:r>
              <a:rPr lang="en-US" altLang="zh-TW" sz="2400" dirty="0" smtClean="0"/>
              <a:t>Average </a:t>
            </a:r>
            <a:r>
              <a:rPr lang="en-US" altLang="zh-TW" sz="2400" dirty="0"/>
              <a:t>color calculation</a:t>
            </a:r>
          </a:p>
          <a:p>
            <a:pPr>
              <a:lnSpc>
                <a:spcPct val="100000"/>
              </a:lnSpc>
            </a:pPr>
            <a:r>
              <a:rPr lang="en-US" altLang="zh-TW" sz="2400" dirty="0" smtClean="0"/>
              <a:t>Daily random target color generation</a:t>
            </a:r>
          </a:p>
          <a:p>
            <a:pPr>
              <a:lnSpc>
                <a:spcPct val="100000"/>
              </a:lnSpc>
            </a:pPr>
            <a:endParaRPr lang="en-US" altLang="zh-TW" sz="2800" dirty="0" smtClean="0"/>
          </a:p>
          <a:p>
            <a:pPr>
              <a:lnSpc>
                <a:spcPct val="100000"/>
              </a:lnSpc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en-US" altLang="zh-TW" sz="2800" dirty="0" smtClean="0"/>
          </a:p>
          <a:p>
            <a:pPr>
              <a:lnSpc>
                <a:spcPct val="100000"/>
              </a:lnSpc>
            </a:pPr>
            <a:endParaRPr lang="en-US" altLang="zh-TW" sz="2800" dirty="0" smtClean="0"/>
          </a:p>
          <a:p>
            <a:pPr>
              <a:lnSpc>
                <a:spcPct val="100000"/>
              </a:lnSpc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553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Image </a:t>
            </a:r>
            <a:r>
              <a:rPr lang="en-US" altLang="zh-TW" sz="3600" dirty="0" smtClean="0"/>
              <a:t>upload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04682"/>
            <a:ext cx="7886700" cy="3885290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react-</a:t>
            </a:r>
            <a:r>
              <a:rPr lang="en-US" altLang="zh-TW" sz="2400" dirty="0" err="1" smtClean="0"/>
              <a:t>dropzone</a:t>
            </a:r>
            <a:endParaRPr lang="en-US" altLang="zh-TW" sz="2400" dirty="0" smtClean="0"/>
          </a:p>
          <a:p>
            <a:r>
              <a:rPr lang="en-US" altLang="zh-TW" sz="2400" dirty="0" err="1" smtClean="0"/>
              <a:t>cloudinary</a:t>
            </a:r>
            <a:endParaRPr lang="en-US" altLang="zh-TW" sz="2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09550" y="6308689"/>
            <a:ext cx="6538632" cy="3025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https://css-tricks.com/image-upload-manipulation-react/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22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r="7634"/>
          <a:stretch/>
        </p:blipFill>
        <p:spPr>
          <a:xfrm>
            <a:off x="950260" y="1640821"/>
            <a:ext cx="3325906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react-</a:t>
            </a:r>
            <a:r>
              <a:rPr lang="en-US" altLang="zh-TW" sz="3600" dirty="0" err="1" smtClean="0"/>
              <a:t>dropzone</a:t>
            </a:r>
            <a:endParaRPr lang="zh-TW" altLang="en-US" sz="3600" dirty="0"/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1372977" y="5494458"/>
            <a:ext cx="2480471" cy="3767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 smtClean="0"/>
              <a:t>Drag &amp; Drop</a:t>
            </a:r>
            <a:endParaRPr lang="en-US" altLang="zh-TW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/>
          <a:stretch/>
        </p:blipFill>
        <p:spPr>
          <a:xfrm>
            <a:off x="4939550" y="1640821"/>
            <a:ext cx="3350399" cy="3600000"/>
          </a:xfrm>
          <a:prstGeom prst="rect">
            <a:avLst/>
          </a:prstGeom>
        </p:spPr>
      </p:pic>
      <p:sp>
        <p:nvSpPr>
          <p:cNvPr id="14" name="內容版面配置區 2"/>
          <p:cNvSpPr txBox="1">
            <a:spLocks/>
          </p:cNvSpPr>
          <p:nvPr/>
        </p:nvSpPr>
        <p:spPr>
          <a:xfrm>
            <a:off x="5554912" y="5494458"/>
            <a:ext cx="2119673" cy="37679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 smtClean="0"/>
              <a:t>Click &amp; Upload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44449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err="1" smtClean="0"/>
              <a:t>Cloudinary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04682"/>
            <a:ext cx="7886700" cy="3885290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Manipulation</a:t>
            </a:r>
          </a:p>
          <a:p>
            <a:r>
              <a:rPr lang="en-US" altLang="zh-TW" sz="2400" dirty="0"/>
              <a:t>Storage</a:t>
            </a:r>
          </a:p>
          <a:p>
            <a:r>
              <a:rPr lang="en-US" altLang="zh-TW" sz="2400" dirty="0"/>
              <a:t>Return </a:t>
            </a:r>
            <a:r>
              <a:rPr lang="en-US" altLang="zh-TW" sz="2400" dirty="0" err="1"/>
              <a:t>url</a:t>
            </a:r>
            <a:endParaRPr lang="en-US" altLang="zh-TW" sz="2400" dirty="0"/>
          </a:p>
          <a:p>
            <a:r>
              <a:rPr lang="en-US" altLang="zh-TW" sz="2400" dirty="0" smtClean="0"/>
              <a:t>Free account</a:t>
            </a:r>
            <a:endParaRPr lang="en-US" altLang="zh-TW" sz="2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09550" y="6308689"/>
            <a:ext cx="6538632" cy="3025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http://cloudinary.com/documentation/image_transformations#crop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3" y="2453891"/>
            <a:ext cx="5825939" cy="36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err="1" smtClean="0"/>
              <a:t>Cloudinary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04682"/>
            <a:ext cx="7886700" cy="3885290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Storage</a:t>
            </a:r>
            <a:endParaRPr lang="en-US" altLang="zh-TW" sz="24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209550" y="6308689"/>
            <a:ext cx="6538632" cy="3025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dirty="0"/>
              <a:t>http://cloudinary.com/documentation/image_transformations#crop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45" y="2299331"/>
            <a:ext cx="736985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8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Average color calculation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2142565"/>
            <a:ext cx="7886700" cy="40343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 smtClean="0"/>
              <a:t>npm</a:t>
            </a:r>
            <a:r>
              <a:rPr lang="en-US" altLang="zh-TW" sz="2400" dirty="0" smtClean="0"/>
              <a:t> download file</a:t>
            </a:r>
          </a:p>
          <a:p>
            <a:pPr>
              <a:lnSpc>
                <a:spcPct val="100000"/>
              </a:lnSpc>
            </a:pPr>
            <a:r>
              <a:rPr lang="en-US" altLang="zh-TW" sz="2400" dirty="0" err="1"/>
              <a:t>npm</a:t>
            </a:r>
            <a:r>
              <a:rPr lang="en-US" altLang="zh-TW" sz="2400" dirty="0"/>
              <a:t> image-average-color</a:t>
            </a:r>
          </a:p>
          <a:p>
            <a:pPr>
              <a:lnSpc>
                <a:spcPct val="100000"/>
              </a:lnSpc>
            </a:pPr>
            <a:r>
              <a:rPr lang="en-US" altLang="zh-TW" sz="2400" dirty="0" err="1" smtClean="0"/>
              <a:t>npm</a:t>
            </a:r>
            <a:r>
              <a:rPr lang="en-US" altLang="zh-TW" sz="2400" dirty="0" smtClean="0"/>
              <a:t> delete file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 smtClean="0"/>
          </a:p>
          <a:p>
            <a:pPr>
              <a:lnSpc>
                <a:spcPct val="10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3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628650" y="365129"/>
            <a:ext cx="7886700" cy="809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dirty="0" smtClean="0"/>
              <a:t>Color Comparison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595718"/>
            <a:ext cx="8029318" cy="4548293"/>
          </a:xfrm>
        </p:spPr>
        <p:txBody>
          <a:bodyPr/>
          <a:lstStyle/>
          <a:p>
            <a:r>
              <a:rPr lang="en-US" altLang="zh-TW" dirty="0" smtClean="0"/>
              <a:t>Use L, a, b rather than R,G,B for color comparison</a:t>
            </a:r>
          </a:p>
          <a:p>
            <a:r>
              <a:rPr lang="en-US" altLang="zh-TW" dirty="0" smtClean="0"/>
              <a:t>Approximate to human vision</a:t>
            </a:r>
          </a:p>
          <a:p>
            <a:r>
              <a:rPr lang="en-US" altLang="zh-TW" dirty="0" smtClean="0"/>
              <a:t>Determine the difference threshold by visual test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09" y="3523864"/>
            <a:ext cx="5143500" cy="2314575"/>
          </a:xfrm>
          <a:prstGeom prst="rect">
            <a:avLst/>
          </a:prstGeom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218514" y="6144011"/>
            <a:ext cx="8190379" cy="549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/>
              <a:t>http://</a:t>
            </a:r>
            <a:r>
              <a:rPr lang="en-US" altLang="zh-TW" sz="1400" dirty="0" smtClean="0"/>
              <a:t>sensing.konicaminolta.us/2014/04/identifying-color-differences-using-l-a-b-or-l-c-h-coordinates/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400" dirty="0" smtClean="0"/>
              <a:t>https://en.wikipedia.org/wiki/Lab_color_space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4628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>
          <a:xfrm>
            <a:off x="209550" y="6308689"/>
            <a:ext cx="6538632" cy="3025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072" y="153297"/>
            <a:ext cx="5391150" cy="645795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209550" y="2500749"/>
            <a:ext cx="3048880" cy="192781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 smtClean="0"/>
              <a:t>Threshold determination</a:t>
            </a:r>
          </a:p>
          <a:p>
            <a:pPr marL="457200" indent="-457200">
              <a:buAutoNum type="arabicPeriod"/>
            </a:pPr>
            <a:r>
              <a:rPr lang="en-US" altLang="zh-TW" sz="1600" dirty="0" smtClean="0"/>
              <a:t>Threshold value</a:t>
            </a:r>
          </a:p>
          <a:p>
            <a:pPr marL="457200" indent="-457200">
              <a:buAutoNum type="arabicPeriod"/>
            </a:pPr>
            <a:r>
              <a:rPr lang="en-US" altLang="zh-TW" sz="1600" dirty="0" smtClean="0"/>
              <a:t>Threshold formula</a:t>
            </a:r>
          </a:p>
          <a:p>
            <a:pPr marL="457200" indent="-457200">
              <a:buAutoNum type="arabicPeriod"/>
            </a:pP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D =  (</a:t>
            </a:r>
            <a:r>
              <a:rPr lang="en-US" altLang="zh-TW" sz="1600" dirty="0" err="1" smtClean="0"/>
              <a:t>dL</a:t>
            </a:r>
            <a:r>
              <a:rPr lang="en-US" altLang="zh-TW" sz="1600" dirty="0" smtClean="0"/>
              <a:t>*1.5 + da*2 + </a:t>
            </a:r>
            <a:r>
              <a:rPr lang="en-US" altLang="zh-TW" sz="1600" dirty="0" err="1" smtClean="0"/>
              <a:t>db</a:t>
            </a:r>
            <a:r>
              <a:rPr lang="en-US" altLang="zh-TW" sz="1600" dirty="0" smtClean="0"/>
              <a:t>*2) /4</a:t>
            </a:r>
          </a:p>
          <a:p>
            <a:pPr marL="0" indent="0">
              <a:buNone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3972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93216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Outline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04682"/>
            <a:ext cx="7886700" cy="3885290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UI</a:t>
            </a:r>
            <a:endParaRPr lang="en-US" altLang="zh-TW" sz="2400" dirty="0"/>
          </a:p>
          <a:p>
            <a:r>
              <a:rPr lang="en-US" altLang="zh-TW" sz="2400" dirty="0" smtClean="0"/>
              <a:t>Complexity</a:t>
            </a:r>
            <a:endParaRPr lang="en-US" altLang="zh-TW" sz="2400" dirty="0"/>
          </a:p>
          <a:p>
            <a:r>
              <a:rPr lang="en-US" altLang="zh-TW" sz="2400" dirty="0" smtClean="0"/>
              <a:t>Member </a:t>
            </a:r>
            <a:r>
              <a:rPr lang="en-US" altLang="zh-TW" sz="2400" dirty="0"/>
              <a:t>contribution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20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Member contribution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7338" indent="-287338">
              <a:buNone/>
            </a:pPr>
            <a:r>
              <a:rPr lang="en-US" altLang="zh-TW" dirty="0" smtClean="0"/>
              <a:t>Chun-Kai Wang</a:t>
            </a:r>
          </a:p>
          <a:p>
            <a:pPr marL="287338" indent="-287338"/>
            <a:r>
              <a:rPr lang="en-US" altLang="zh-TW" sz="1800" dirty="0" smtClean="0"/>
              <a:t>UI and front-end</a:t>
            </a:r>
            <a:endParaRPr lang="en-US" altLang="zh-TW" sz="1800" dirty="0" smtClean="0"/>
          </a:p>
          <a:p>
            <a:pPr marL="287338" indent="-287338"/>
            <a:r>
              <a:rPr lang="en-US" altLang="zh-TW" sz="1800" dirty="0"/>
              <a:t>Image upload </a:t>
            </a:r>
            <a:r>
              <a:rPr lang="en-US" altLang="zh-TW" sz="1800" dirty="0" smtClean="0"/>
              <a:t>and </a:t>
            </a:r>
            <a:r>
              <a:rPr lang="en-US" altLang="zh-TW" sz="1800" dirty="0" smtClean="0"/>
              <a:t>connection to “</a:t>
            </a:r>
            <a:r>
              <a:rPr lang="en-US" altLang="zh-TW" sz="1800" dirty="0" err="1" smtClean="0"/>
              <a:t>C</a:t>
            </a:r>
            <a:r>
              <a:rPr lang="en-US" altLang="zh-TW" sz="1800" dirty="0" err="1" smtClean="0"/>
              <a:t>loudinary</a:t>
            </a:r>
            <a:r>
              <a:rPr lang="en-US" altLang="zh-TW" sz="1800" dirty="0" smtClean="0"/>
              <a:t>” API</a:t>
            </a:r>
            <a:endParaRPr lang="en-US" altLang="zh-TW" sz="1800" dirty="0" smtClean="0"/>
          </a:p>
          <a:p>
            <a:pPr marL="287338" indent="-287338"/>
            <a:r>
              <a:rPr lang="en-US" altLang="zh-TW" sz="1800" dirty="0" smtClean="0"/>
              <a:t>Post functions (client</a:t>
            </a:r>
            <a:r>
              <a:rPr lang="en-US" altLang="zh-TW" sz="1800" dirty="0" smtClean="0"/>
              <a:t>)</a:t>
            </a:r>
          </a:p>
          <a:p>
            <a:pPr marL="287338" indent="-287338"/>
            <a:r>
              <a:rPr lang="en-US" altLang="zh-TW" sz="1800" dirty="0" smtClean="0"/>
              <a:t>AWS d</a:t>
            </a:r>
            <a:r>
              <a:rPr lang="en-US" altLang="zh-TW" sz="1800" dirty="0" smtClean="0"/>
              <a:t>eployment </a:t>
            </a:r>
            <a:endParaRPr lang="en-US" altLang="zh-TW" sz="1800" dirty="0"/>
          </a:p>
          <a:p>
            <a:pPr marL="287338" indent="-287338">
              <a:buNone/>
            </a:pPr>
            <a:endParaRPr lang="en-US" altLang="zh-TW" dirty="0"/>
          </a:p>
          <a:p>
            <a:pPr marL="287338" indent="-287338">
              <a:buNone/>
            </a:pPr>
            <a:r>
              <a:rPr lang="en-US" altLang="zh-TW" dirty="0" smtClean="0"/>
              <a:t>Patrick Lee</a:t>
            </a:r>
            <a:endParaRPr lang="en-US" altLang="zh-TW" dirty="0"/>
          </a:p>
          <a:p>
            <a:pPr marL="287338" indent="-287338"/>
            <a:r>
              <a:rPr lang="en-US" altLang="zh-TW" sz="1800" dirty="0" smtClean="0"/>
              <a:t>Post functions (server)</a:t>
            </a:r>
          </a:p>
          <a:p>
            <a:pPr marL="287338" indent="-287338"/>
            <a:r>
              <a:rPr lang="en-US" altLang="zh-TW" sz="1800" dirty="0" smtClean="0"/>
              <a:t>Image download</a:t>
            </a:r>
          </a:p>
          <a:p>
            <a:pPr marL="287338" indent="-287338"/>
            <a:r>
              <a:rPr lang="en-US" altLang="zh-TW" sz="1800" dirty="0"/>
              <a:t>Computation of image average </a:t>
            </a:r>
            <a:r>
              <a:rPr lang="en-US" altLang="zh-TW" sz="1800" dirty="0" smtClean="0"/>
              <a:t>color</a:t>
            </a:r>
          </a:p>
          <a:p>
            <a:pPr marL="287338" indent="-287338"/>
            <a:r>
              <a:rPr lang="en-US" altLang="zh-TW" sz="1800" dirty="0"/>
              <a:t>R</a:t>
            </a:r>
            <a:r>
              <a:rPr lang="en-US" altLang="zh-TW" sz="1800" dirty="0" smtClean="0"/>
              <a:t>andom color generation</a:t>
            </a:r>
          </a:p>
        </p:txBody>
      </p:sp>
    </p:spTree>
    <p:extLst>
      <p:ext uri="{BB962C8B-B14F-4D97-AF65-F5344CB8AC3E}">
        <p14:creationId xmlns:p14="http://schemas.microsoft.com/office/powerpoint/2010/main" val="42214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362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55" y="1300917"/>
            <a:ext cx="6372188" cy="5040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Front page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459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18" y="1300917"/>
            <a:ext cx="6388825" cy="5040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Modal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1554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5" y="1300917"/>
            <a:ext cx="7997409" cy="5040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Image upload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0392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07" y="1300917"/>
            <a:ext cx="6355636" cy="5040000"/>
          </a:xfrm>
          <a:prstGeom prst="rect">
            <a:avLst/>
          </a:prstGeom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 fontScale="90000"/>
          </a:bodyPr>
          <a:lstStyle/>
          <a:p>
            <a:r>
              <a:rPr lang="en-US" altLang="zh-TW" sz="4000" dirty="0" smtClean="0"/>
              <a:t>Color not matched. 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100" dirty="0" smtClean="0"/>
              <a:t>Try another one!</a:t>
            </a:r>
            <a:endParaRPr lang="en-US" altLang="zh-TW" sz="3100" dirty="0"/>
          </a:p>
        </p:txBody>
      </p:sp>
    </p:spTree>
    <p:extLst>
      <p:ext uri="{BB962C8B-B14F-4D97-AF65-F5344CB8AC3E}">
        <p14:creationId xmlns:p14="http://schemas.microsoft.com/office/powerpoint/2010/main" val="23273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 fontScale="90000"/>
          </a:bodyPr>
          <a:lstStyle/>
          <a:p>
            <a:r>
              <a:rPr lang="en-US" altLang="zh-TW" sz="4000" dirty="0" smtClean="0"/>
              <a:t>Color matched!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100" dirty="0" smtClean="0"/>
              <a:t>You can share with your friends.</a:t>
            </a:r>
            <a:endParaRPr lang="en-US" altLang="zh-TW" sz="31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16" y="1300917"/>
            <a:ext cx="636872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28650" y="440811"/>
            <a:ext cx="7886700" cy="664619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Layout and elements</a:t>
            </a:r>
            <a:endParaRPr lang="en-US" altLang="zh-TW" sz="31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16" y="1300917"/>
            <a:ext cx="6368727" cy="5040000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2939362" y="5575366"/>
            <a:ext cx="448236" cy="242046"/>
          </a:xfrm>
          <a:prstGeom prst="straightConnector1">
            <a:avLst/>
          </a:prstGeom>
          <a:ln w="762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H="1">
            <a:off x="4918923" y="5535024"/>
            <a:ext cx="466165" cy="322729"/>
          </a:xfrm>
          <a:prstGeom prst="straightConnector1">
            <a:avLst/>
          </a:prstGeom>
          <a:ln w="762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>
            <a:off x="5898776" y="2097061"/>
            <a:ext cx="466165" cy="322729"/>
          </a:xfrm>
          <a:prstGeom prst="straightConnector1">
            <a:avLst/>
          </a:prstGeom>
          <a:ln w="762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5062358" y="3166958"/>
            <a:ext cx="466165" cy="322729"/>
          </a:xfrm>
          <a:prstGeom prst="straightConnector1">
            <a:avLst/>
          </a:prstGeom>
          <a:ln w="762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5898776" y="4218989"/>
            <a:ext cx="466165" cy="322729"/>
          </a:xfrm>
          <a:prstGeom prst="straightConnector1">
            <a:avLst/>
          </a:prstGeom>
          <a:ln w="7620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0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70516_軟體實驗_midterm_ppt_20170515" id="{70C3D39B-3C56-4E55-BC5F-B59B23AB2098}" vid="{B4435622-0469-4596-B8B0-3DDA7123738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20170516_軟體實驗_midterm_ppt_20170515</Template>
  <TotalTime>369</TotalTime>
  <Words>189</Words>
  <Application>Microsoft Office PowerPoint</Application>
  <PresentationFormat>如螢幕大小 (4:3)</PresentationFormat>
  <Paragraphs>80</Paragraphs>
  <Slides>20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Office 佈景主題</vt:lpstr>
      <vt:lpstr>PowerPoint 簡報</vt:lpstr>
      <vt:lpstr>Outline</vt:lpstr>
      <vt:lpstr>UI</vt:lpstr>
      <vt:lpstr>Front page</vt:lpstr>
      <vt:lpstr>Modal</vt:lpstr>
      <vt:lpstr>Image upload</vt:lpstr>
      <vt:lpstr>Color not matched.  Try another one!</vt:lpstr>
      <vt:lpstr>Color matched! You can share with your friends.</vt:lpstr>
      <vt:lpstr>Layout and elements</vt:lpstr>
      <vt:lpstr>Responsiveness</vt:lpstr>
      <vt:lpstr>Complexity</vt:lpstr>
      <vt:lpstr>Complexity</vt:lpstr>
      <vt:lpstr>Image upload</vt:lpstr>
      <vt:lpstr>react-dropzone</vt:lpstr>
      <vt:lpstr>Cloudinary</vt:lpstr>
      <vt:lpstr>Cloudinary</vt:lpstr>
      <vt:lpstr>Average color calculation</vt:lpstr>
      <vt:lpstr>PowerPoint 簡報</vt:lpstr>
      <vt:lpstr>PowerPoint 簡報</vt:lpstr>
      <vt:lpstr>Member contribution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Chunkai Wang</dc:creator>
  <cp:lastModifiedBy>Chunkai Wang</cp:lastModifiedBy>
  <cp:revision>81</cp:revision>
  <cp:lastPrinted>2017-05-15T20:02:28Z</cp:lastPrinted>
  <dcterms:created xsi:type="dcterms:W3CDTF">2017-05-15T13:23:21Z</dcterms:created>
  <dcterms:modified xsi:type="dcterms:W3CDTF">2017-10-21T11:26:27Z</dcterms:modified>
</cp:coreProperties>
</file>